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orsiva" charset="0"/>
      <p:regular r:id="rId19"/>
      <p:bold r:id="rId20"/>
      <p:italic r:id="rId21"/>
      <p:boldItalic r:id="rId22"/>
    </p:embeddedFont>
    <p:embeddedFont>
      <p:font typeface="Comic Sans MS" pitchFamily="66" charset="0"/>
      <p:regular r:id="rId23"/>
      <p:bold r:id="rId24"/>
    </p:embeddedFont>
    <p:embeddedFont>
      <p:font typeface="Lobster" charset="0"/>
      <p:regular r:id="rId25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84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8835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           Dirt Road Anthem</a:t>
            </a:r>
            <a:r>
              <a:rPr lang="en" sz="14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Slide by: </a:t>
            </a:r>
            <a:r>
              <a:rPr lang="en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Carter Nichols</a:t>
            </a:r>
            <a:r>
              <a:rPr lang="en">
                <a:solidFill>
                  <a:srgbClr val="000000"/>
                </a:solidFill>
              </a:rPr>
              <a:t>, Song By: </a:t>
            </a:r>
            <a:r>
              <a:rPr lang="en">
                <a:solidFill>
                  <a:srgbClr val="000000"/>
                </a:solidFill>
                <a:latin typeface="Lobster"/>
                <a:ea typeface="Lobster"/>
                <a:cs typeface="Lobster"/>
                <a:sym typeface="Lobster"/>
              </a:rPr>
              <a:t>Jason Aldean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Even more Lyrics… why just… why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					An ice cold beer sittin’ in the console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				Memory lane up in the headlights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				It’s got me reminiscing on them good times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				I’m turnin’ off of real life drive and that’s right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				I’m hittin’ easy street on mud tires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								Let’s ride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</a:rPr>
              <a:t>You will not die reading these Lyrics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					Yeah I’m chillin’ on a dirt road</a:t>
            </a:r>
          </a:p>
          <a:p>
            <a:pPr marL="2286000" indent="0" rtl="0">
              <a:spcBef>
                <a:spcPts val="0"/>
              </a:spcBef>
              <a:buNone/>
            </a:pPr>
            <a:r>
              <a:rPr lang="en"/>
              <a:t>Laid back swervin’ like I’m George Jones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/>
              <a:t>Smoke blowin’ out the window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/>
              <a:t>An ice cold beer sittin’ in the console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/>
              <a:t>Memory lane up in the headlights</a:t>
            </a:r>
          </a:p>
          <a:p>
            <a:pPr marL="1828800" indent="457200">
              <a:spcBef>
                <a:spcPts val="0"/>
              </a:spcBef>
              <a:buNone/>
            </a:pPr>
            <a:r>
              <a:rPr lang="en"/>
              <a:t>It’s got me reminiscin’ on them good times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Almost done with the Lyrics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</a:rPr>
              <a:t>					I’m turnin’ off of real life drive and that’s right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>
                <a:solidFill>
                  <a:srgbClr val="B7B7B7"/>
                </a:solidFill>
              </a:rPr>
              <a:t>I’m hittin’ easy street on mud tires</a:t>
            </a:r>
          </a:p>
          <a:p>
            <a:pPr marL="1828800" indent="45720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Let’s ride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Simile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The verse “</a:t>
            </a:r>
            <a:r>
              <a:rPr lang="en" sz="2400">
                <a:solidFill>
                  <a:srgbClr val="000000"/>
                </a:solidFill>
              </a:rPr>
              <a:t>Laid back swervin’ </a:t>
            </a:r>
            <a:r>
              <a:rPr lang="en" sz="2400" u="sng">
                <a:solidFill>
                  <a:srgbClr val="000000"/>
                </a:solidFill>
              </a:rPr>
              <a:t>like </a:t>
            </a:r>
            <a:r>
              <a:rPr lang="en" sz="2400">
                <a:solidFill>
                  <a:srgbClr val="000000"/>
                </a:solidFill>
              </a:rPr>
              <a:t>I’m George Jones”</a:t>
            </a:r>
          </a:p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The reason is because I don’t know George Jones,and he isn’t Jones Because he is Jason Aldean.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7800" y="3689200"/>
            <a:ext cx="2353125" cy="145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Idiom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When he says   “</a:t>
            </a:r>
            <a:r>
              <a:rPr lang="en" sz="3600"/>
              <a:t>Before I have to </a:t>
            </a:r>
            <a:r>
              <a:rPr lang="en" sz="3600" u="sng"/>
              <a:t>knock that loud mouth out</a:t>
            </a:r>
            <a:r>
              <a:rPr lang="en" sz="3600"/>
              <a:t>” </a:t>
            </a:r>
            <a:r>
              <a:rPr lang="en"/>
              <a:t>he really you can’t knock out someone’s mouth … you must be the Hulk.!!!!!!! And it means that he will probably hurt him… punch him maybe.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0925" y="2962050"/>
            <a:ext cx="3416900" cy="208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Personification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CCCCCC"/>
                </a:solidFill>
              </a:rPr>
              <a:t>When it says</a:t>
            </a:r>
            <a:r>
              <a:rPr lang="en" sz="3000">
                <a:solidFill>
                  <a:srgbClr val="CCCCCC"/>
                </a:solidFill>
              </a:rPr>
              <a:t> “An ice cold beer </a:t>
            </a:r>
            <a:r>
              <a:rPr lang="en" sz="3000" u="sng">
                <a:solidFill>
                  <a:srgbClr val="CCCCCC"/>
                </a:solidFill>
              </a:rPr>
              <a:t>sittin’ </a:t>
            </a:r>
            <a:r>
              <a:rPr lang="en" sz="3000">
                <a:solidFill>
                  <a:srgbClr val="CCCCCC"/>
                </a:solidFill>
              </a:rPr>
              <a:t>in the console” </a:t>
            </a:r>
            <a:r>
              <a:rPr lang="en">
                <a:solidFill>
                  <a:srgbClr val="CCCCCC"/>
                </a:solidFill>
              </a:rPr>
              <a:t>it means it’s in the console. Liquid can’t sit… it flows. 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Alliteration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 this song the verse </a:t>
            </a:r>
            <a:r>
              <a:rPr lang="en" sz="4800"/>
              <a:t>“Better watch out for the  boys in blue” </a:t>
            </a:r>
            <a:r>
              <a:rPr lang="en" sz="3000"/>
              <a:t>Better, boys and blue all start with the same letter.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Lyrics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0" indent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Yeah I’m chillin’ on a dirt road</a:t>
            </a:r>
          </a:p>
          <a:p>
            <a:pPr marL="2286000" indent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Laid back swervin’ like I’m George Jones</a:t>
            </a:r>
          </a:p>
          <a:p>
            <a:pPr marL="2286000" indent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Smoke rollin’ out the window</a:t>
            </a:r>
          </a:p>
          <a:p>
            <a:pPr marL="2286000" indent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An ice cold beer sittin’ in the console</a:t>
            </a:r>
          </a:p>
          <a:p>
            <a:pPr marL="2286000" indent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Memory lane up in the headlights</a:t>
            </a:r>
          </a:p>
          <a:p>
            <a:pPr marL="2286000" indent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Its got me reminiscing on them good times</a:t>
            </a:r>
          </a:p>
          <a:p>
            <a:pPr marL="2286000" indent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Lyrics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					I’m turnin’ off of real life drive and that’s right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					I’m hittin’ easy street on mud tires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					Back in the day Potts farm was the place to go</a:t>
            </a:r>
          </a:p>
          <a:p>
            <a:pPr marL="0" indent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					Load the truck up, hit the dirt road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Jump the barbed wire, spread the word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Light the bonfire then call the girls</a:t>
            </a:r>
          </a:p>
          <a:p>
            <a:pPr marL="1828800" lvl="0" indent="45720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Lyrics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828800" indent="457200" rtl="0">
              <a:spcBef>
                <a:spcPts val="0"/>
              </a:spcBef>
              <a:buNone/>
            </a:pPr>
            <a:r>
              <a:rPr lang="en"/>
              <a:t>King in the can and the Marlboro man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/>
              <a:t>Jack n’ Jim were a few good men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/>
              <a:t>Where you learn to kiss and cuss and fight too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/>
              <a:t>Better watch out for the boys in blue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/>
              <a:t>And, all this small town he said, she said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/>
              <a:t>Ain’t it funny how rumors spread?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Lyrics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					</a:t>
            </a:r>
            <a:r>
              <a:rPr lang="en">
                <a:solidFill>
                  <a:srgbClr val="FF0000"/>
                </a:solidFill>
              </a:rPr>
              <a:t>Like I know somethin’ y’all don’t know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man that talk is gettin’ old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You better mind your business man,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Watch your mouth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Before I have to knock that loud mouth out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I’m tired of talkin’ man y’all ain’t listenin’</a:t>
            </a:r>
          </a:p>
          <a:p>
            <a:pPr marL="1828800" indent="457200">
              <a:spcBef>
                <a:spcPts val="0"/>
              </a:spcBef>
              <a:buNone/>
            </a:pPr>
            <a:r>
              <a:rPr lang="en"/>
              <a:t>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Lyrics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					Them ol’ dirt roads, is what y’all missin’</a:t>
            </a:r>
          </a:p>
          <a:p>
            <a:pPr marL="2286000" indent="0" rtl="0">
              <a:spcBef>
                <a:spcPts val="0"/>
              </a:spcBef>
              <a:buNone/>
            </a:pPr>
            <a:r>
              <a:rPr lang="en"/>
              <a:t>Yeah I’m chillin’ on a dirt road</a:t>
            </a:r>
          </a:p>
          <a:p>
            <a:pPr marL="2286000" indent="0" rtl="0">
              <a:spcBef>
                <a:spcPts val="0"/>
              </a:spcBef>
              <a:buNone/>
            </a:pPr>
            <a:r>
              <a:rPr lang="en"/>
              <a:t>Laid back swervin’ like I’m George Jones</a:t>
            </a:r>
          </a:p>
          <a:p>
            <a:pPr marL="2286000" indent="0" rtl="0">
              <a:spcBef>
                <a:spcPts val="0"/>
              </a:spcBef>
              <a:buNone/>
            </a:pPr>
            <a:r>
              <a:rPr lang="en"/>
              <a:t>Smoke rollin’ out the window</a:t>
            </a:r>
          </a:p>
          <a:p>
            <a:pPr marL="2286000" indent="0" rtl="0">
              <a:spcBef>
                <a:spcPts val="0"/>
              </a:spcBef>
              <a:buNone/>
            </a:pPr>
            <a:r>
              <a:rPr lang="en"/>
              <a:t>an ice cold beer sittin’ in the console</a:t>
            </a:r>
          </a:p>
          <a:p>
            <a:pPr marL="2286000" indent="0" rtl="0">
              <a:spcBef>
                <a:spcPts val="0"/>
              </a:spcBef>
              <a:buNone/>
            </a:pPr>
            <a:r>
              <a:rPr lang="en"/>
              <a:t>Memory lane up in the headlights				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Lyrics... Again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					Its got me reminiscing on them good times</a:t>
            </a:r>
          </a:p>
          <a:p>
            <a:pPr marL="2286000" indent="0" rtl="0">
              <a:spcBef>
                <a:spcPts val="0"/>
              </a:spcBef>
              <a:buNone/>
            </a:pPr>
            <a:r>
              <a:rPr lang="en"/>
              <a:t>I’m turnin’ of of real life drive and that’s right</a:t>
            </a:r>
          </a:p>
          <a:p>
            <a:pPr marL="2286000" indent="0" rtl="0">
              <a:spcBef>
                <a:spcPts val="0"/>
              </a:spcBef>
              <a:buNone/>
            </a:pPr>
            <a:r>
              <a:rPr lang="en"/>
              <a:t>I’m hittin’ easy street on mud tires</a:t>
            </a:r>
          </a:p>
          <a:p>
            <a:pPr marL="2286000" indent="0" rtl="0">
              <a:spcBef>
                <a:spcPts val="0"/>
              </a:spcBef>
              <a:buNone/>
            </a:pPr>
            <a:r>
              <a:rPr lang="en"/>
              <a:t>I sit back and think about them good old days </a:t>
            </a:r>
          </a:p>
          <a:p>
            <a:pPr marL="2286000" indent="0" rtl="0">
              <a:spcBef>
                <a:spcPts val="0"/>
              </a:spcBef>
              <a:buNone/>
            </a:pPr>
            <a:r>
              <a:rPr lang="en"/>
              <a:t>The way we were raised in our southern ways</a:t>
            </a:r>
          </a:p>
          <a:p>
            <a:pPr marL="2286000" indent="0">
              <a:spcBef>
                <a:spcPts val="0"/>
              </a:spcBef>
              <a:buNone/>
            </a:pPr>
            <a:r>
              <a:rPr lang="en"/>
              <a:t>And we like cornbread and biscuits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Lyrics...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					And if it’s broke ‘round here we fix it	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				I can take y’all where you need to go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					Down to my hood, Back in them woods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/>
              <a:t>We do it different ‘round here that’s right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/>
              <a:t>But we sure do it good and we do it all night</a:t>
            </a:r>
          </a:p>
          <a:p>
            <a:pPr marL="1828800" indent="457200">
              <a:spcBef>
                <a:spcPts val="0"/>
              </a:spcBef>
              <a:buNone/>
            </a:pPr>
            <a:r>
              <a:rPr lang="en"/>
              <a:t>So if you really want to know how it feels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More Lyrics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					To get off the road with trucks and four wheels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Jump on in and man tell your friends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/>
              <a:t>We’ll raise some **beep** where the black top ends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/>
              <a:t>Yeah I’m chillin’ in a dirt road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/>
              <a:t>Laid back swervin’ like I’m George Jones</a:t>
            </a:r>
          </a:p>
          <a:p>
            <a:pPr marL="1828800" indent="457200" rtl="0">
              <a:spcBef>
                <a:spcPts val="0"/>
              </a:spcBef>
              <a:buNone/>
            </a:pPr>
            <a:r>
              <a:rPr lang="en"/>
              <a:t>Smoke blowin’ out the window</a:t>
            </a:r>
          </a:p>
          <a:p>
            <a:pPr marL="1828800" indent="45720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Office PowerPoint</Application>
  <PresentationFormat>On-screen Show (16:9)</PresentationFormat>
  <Paragraphs>86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Corsiva</vt:lpstr>
      <vt:lpstr>Comic Sans MS</vt:lpstr>
      <vt:lpstr>Lobster</vt:lpstr>
      <vt:lpstr>simple-light-2</vt:lpstr>
      <vt:lpstr>           Dirt Road Anthem </vt:lpstr>
      <vt:lpstr>Lyrics</vt:lpstr>
      <vt:lpstr>Lyrics</vt:lpstr>
      <vt:lpstr>Lyrics</vt:lpstr>
      <vt:lpstr>Lyrics</vt:lpstr>
      <vt:lpstr>Lyrics</vt:lpstr>
      <vt:lpstr>Lyrics... Again</vt:lpstr>
      <vt:lpstr>Lyrics...</vt:lpstr>
      <vt:lpstr>More Lyrics</vt:lpstr>
      <vt:lpstr>Even more Lyrics… why just… why</vt:lpstr>
      <vt:lpstr>You will not die reading these Lyrics</vt:lpstr>
      <vt:lpstr>Almost done with the Lyrics</vt:lpstr>
      <vt:lpstr>Simile</vt:lpstr>
      <vt:lpstr>Idiom</vt:lpstr>
      <vt:lpstr>Personification</vt:lpstr>
      <vt:lpstr>Alliteration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Dirt Road Anthem </dc:title>
  <dc:creator>Katherine Muskal</dc:creator>
  <cp:lastModifiedBy>Katherine Muskal</cp:lastModifiedBy>
  <cp:revision>1</cp:revision>
  <dcterms:modified xsi:type="dcterms:W3CDTF">2015-11-17T15:49:36Z</dcterms:modified>
</cp:coreProperties>
</file>